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67" r:id="rId7"/>
    <p:sldId id="270" r:id="rId8"/>
    <p:sldId id="269" r:id="rId9"/>
    <p:sldId id="271" r:id="rId10"/>
    <p:sldId id="272" r:id="rId11"/>
    <p:sldId id="27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10" dt="2025-02-19T07:15:53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custSel addSld modSld">
      <pc:chgData name="Abhirup Bag" userId="50c544b531b19592" providerId="LiveId" clId="{B0013EED-9C46-4A33-9309-79C1863C0A68}" dt="2025-02-19T07:16:38.040" v="145"/>
      <pc:docMkLst>
        <pc:docMk/>
      </pc:docMkLst>
      <pc:sldChg chg="addSp delSp modSp new mod">
        <pc:chgData name="Abhirup Bag" userId="50c544b531b19592" providerId="LiveId" clId="{B0013EED-9C46-4A33-9309-79C1863C0A68}" dt="2025-02-18T15:17:57.279" v="55" actId="1076"/>
        <pc:sldMkLst>
          <pc:docMk/>
          <pc:sldMk cId="1423742664" sldId="271"/>
        </pc:sldMkLst>
        <pc:spChg chg="add mod">
          <ac:chgData name="Abhirup Bag" userId="50c544b531b19592" providerId="LiveId" clId="{B0013EED-9C46-4A33-9309-79C1863C0A68}" dt="2025-02-18T15:17:52.388" v="54" actId="1076"/>
          <ac:spMkLst>
            <pc:docMk/>
            <pc:sldMk cId="1423742664" sldId="271"/>
            <ac:spMk id="2" creationId="{478326F0-BF28-5F1F-4635-604CF36F22FD}"/>
          </ac:spMkLst>
        </pc:spChg>
        <pc:spChg chg="add del mod">
          <ac:chgData name="Abhirup Bag" userId="50c544b531b19592" providerId="LiveId" clId="{B0013EED-9C46-4A33-9309-79C1863C0A68}" dt="2025-02-18T15:09:39.822" v="37" actId="478"/>
          <ac:spMkLst>
            <pc:docMk/>
            <pc:sldMk cId="1423742664" sldId="271"/>
            <ac:spMk id="4" creationId="{7950FCF6-07FB-5B3D-A830-32EF0D72CB95}"/>
          </ac:spMkLst>
        </pc:spChg>
        <pc:spChg chg="add mod">
          <ac:chgData name="Abhirup Bag" userId="50c544b531b19592" providerId="LiveId" clId="{B0013EED-9C46-4A33-9309-79C1863C0A68}" dt="2025-02-18T15:17:57.279" v="55" actId="1076"/>
          <ac:spMkLst>
            <pc:docMk/>
            <pc:sldMk cId="1423742664" sldId="271"/>
            <ac:spMk id="5" creationId="{5241F79A-68C4-AEA1-B2DD-454BD2AEA3E3}"/>
          </ac:spMkLst>
        </pc:spChg>
        <pc:picChg chg="add mod">
          <ac:chgData name="Abhirup Bag" userId="50c544b531b19592" providerId="LiveId" clId="{B0013EED-9C46-4A33-9309-79C1863C0A68}" dt="2025-02-18T15:17:52.388" v="54" actId="1076"/>
          <ac:picMkLst>
            <pc:docMk/>
            <pc:sldMk cId="1423742664" sldId="271"/>
            <ac:picMk id="3" creationId="{C4F87D8B-49B1-F7FE-CBEF-01EE4182135E}"/>
          </ac:picMkLst>
        </pc:picChg>
        <pc:picChg chg="add del mod">
          <ac:chgData name="Abhirup Bag" userId="50c544b531b19592" providerId="LiveId" clId="{B0013EED-9C46-4A33-9309-79C1863C0A68}" dt="2025-02-18T15:17:42.981" v="52" actId="21"/>
          <ac:picMkLst>
            <pc:docMk/>
            <pc:sldMk cId="1423742664" sldId="271"/>
            <ac:picMk id="6" creationId="{FBA1184C-A3D5-1342-A005-5B0841CFF95B}"/>
          </ac:picMkLst>
        </pc:picChg>
      </pc:sldChg>
      <pc:sldChg chg="addSp delSp modSp new mod">
        <pc:chgData name="Abhirup Bag" userId="50c544b531b19592" providerId="LiveId" clId="{B0013EED-9C46-4A33-9309-79C1863C0A68}" dt="2025-02-19T06:50:44.893" v="105" actId="1076"/>
        <pc:sldMkLst>
          <pc:docMk/>
          <pc:sldMk cId="3275499176" sldId="272"/>
        </pc:sldMkLst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2" creationId="{ADCBAF23-FCA9-6466-367A-9190109F8A42}"/>
          </ac:spMkLst>
        </pc:spChg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3" creationId="{C5633471-A81F-16A3-E826-3D6D19E8E32C}"/>
          </ac:spMkLst>
        </pc:spChg>
        <pc:spChg chg="add mod">
          <ac:chgData name="Abhirup Bag" userId="50c544b531b19592" providerId="LiveId" clId="{B0013EED-9C46-4A33-9309-79C1863C0A68}" dt="2025-02-19T06:50:41.205" v="104" actId="14100"/>
          <ac:spMkLst>
            <pc:docMk/>
            <pc:sldMk cId="3275499176" sldId="272"/>
            <ac:spMk id="5" creationId="{2144581A-5767-AE3D-4D0B-FC4731EE6725}"/>
          </ac:spMkLst>
        </pc:spChg>
        <pc:picChg chg="add mod">
          <ac:chgData name="Abhirup Bag" userId="50c544b531b19592" providerId="LiveId" clId="{B0013EED-9C46-4A33-9309-79C1863C0A68}" dt="2025-02-18T15:39:31.404" v="100" actId="14861"/>
          <ac:picMkLst>
            <pc:docMk/>
            <pc:sldMk cId="3275499176" sldId="272"/>
            <ac:picMk id="4" creationId="{C33CA2AB-70D3-EAD4-9C80-19897088D952}"/>
          </ac:picMkLst>
        </pc:picChg>
        <pc:picChg chg="add mod">
          <ac:chgData name="Abhirup Bag" userId="50c544b531b19592" providerId="LiveId" clId="{B0013EED-9C46-4A33-9309-79C1863C0A68}" dt="2025-02-19T06:50:44.893" v="105" actId="1076"/>
          <ac:picMkLst>
            <pc:docMk/>
            <pc:sldMk cId="3275499176" sldId="272"/>
            <ac:picMk id="7" creationId="{D4F258EF-17A1-F2C6-9E94-C9E9F3F5A1CC}"/>
          </ac:picMkLst>
        </pc:picChg>
      </pc:sldChg>
      <pc:sldChg chg="addSp delSp modSp new mod">
        <pc:chgData name="Abhirup Bag" userId="50c544b531b19592" providerId="LiveId" clId="{B0013EED-9C46-4A33-9309-79C1863C0A68}" dt="2025-02-19T07:16:38.040" v="145"/>
        <pc:sldMkLst>
          <pc:docMk/>
          <pc:sldMk cId="1843097569" sldId="273"/>
        </pc:sldMkLst>
        <pc:spChg chg="add mod">
          <ac:chgData name="Abhirup Bag" userId="50c544b531b19592" providerId="LiveId" clId="{B0013EED-9C46-4A33-9309-79C1863C0A68}" dt="2025-02-19T07:11:18.460" v="111" actId="14100"/>
          <ac:spMkLst>
            <pc:docMk/>
            <pc:sldMk cId="1843097569" sldId="273"/>
            <ac:spMk id="2" creationId="{61717179-CD1A-F890-367E-CE71121086ED}"/>
          </ac:spMkLst>
        </pc:spChg>
        <pc:spChg chg="add mod">
          <ac:chgData name="Abhirup Bag" userId="50c544b531b19592" providerId="LiveId" clId="{B0013EED-9C46-4A33-9309-79C1863C0A68}" dt="2025-02-19T07:14:25.245" v="135" actId="14100"/>
          <ac:spMkLst>
            <pc:docMk/>
            <pc:sldMk cId="1843097569" sldId="273"/>
            <ac:spMk id="3" creationId="{F674ED13-0D7E-4DA6-A9CF-B626DE2D140A}"/>
          </ac:spMkLst>
        </pc:spChg>
        <pc:spChg chg="add mod">
          <ac:chgData name="Abhirup Bag" userId="50c544b531b19592" providerId="LiveId" clId="{B0013EED-9C46-4A33-9309-79C1863C0A68}" dt="2025-02-19T07:15:35.841" v="136"/>
          <ac:spMkLst>
            <pc:docMk/>
            <pc:sldMk cId="1843097569" sldId="273"/>
            <ac:spMk id="4" creationId="{28A10D8C-0603-0954-DA15-377735EB2AE7}"/>
          </ac:spMkLst>
        </pc:spChg>
        <pc:spChg chg="add mod">
          <ac:chgData name="Abhirup Bag" userId="50c544b531b19592" providerId="LiveId" clId="{B0013EED-9C46-4A33-9309-79C1863C0A68}" dt="2025-02-19T07:10:56.939" v="107"/>
          <ac:spMkLst>
            <pc:docMk/>
            <pc:sldMk cId="1843097569" sldId="273"/>
            <ac:spMk id="6" creationId="{78DB1333-044B-B376-A5E9-E453D905EE13}"/>
          </ac:spMkLst>
        </pc:spChg>
        <pc:spChg chg="add mod">
          <ac:chgData name="Abhirup Bag" userId="50c544b531b19592" providerId="LiveId" clId="{B0013EED-9C46-4A33-9309-79C1863C0A68}" dt="2025-02-19T07:10:56.939" v="107"/>
          <ac:spMkLst>
            <pc:docMk/>
            <pc:sldMk cId="1843097569" sldId="273"/>
            <ac:spMk id="7" creationId="{D3C4FED7-418A-C1B0-255C-63B8D5B0E71A}"/>
          </ac:spMkLst>
        </pc:spChg>
        <pc:spChg chg="add mod">
          <ac:chgData name="Abhirup Bag" userId="50c544b531b19592" providerId="LiveId" clId="{B0013EED-9C46-4A33-9309-79C1863C0A68}" dt="2025-02-19T07:16:38.040" v="145"/>
          <ac:spMkLst>
            <pc:docMk/>
            <pc:sldMk cId="1843097569" sldId="273"/>
            <ac:spMk id="10" creationId="{3F5DAE6D-DB7D-B207-FAC1-A05C4541BE1E}"/>
          </ac:spMkLst>
        </pc:spChg>
        <pc:picChg chg="add mod">
          <ac:chgData name="Abhirup Bag" userId="50c544b531b19592" providerId="LiveId" clId="{B0013EED-9C46-4A33-9309-79C1863C0A68}" dt="2025-02-19T07:10:56.939" v="107"/>
          <ac:picMkLst>
            <pc:docMk/>
            <pc:sldMk cId="1843097569" sldId="273"/>
            <ac:picMk id="5" creationId="{EC1B3A10-D77C-F7CF-3986-CACE9941D96C}"/>
          </ac:picMkLst>
        </pc:picChg>
        <pc:picChg chg="add mod">
          <ac:chgData name="Abhirup Bag" userId="50c544b531b19592" providerId="LiveId" clId="{B0013EED-9C46-4A33-9309-79C1863C0A68}" dt="2025-02-19T07:10:56.939" v="107"/>
          <ac:picMkLst>
            <pc:docMk/>
            <pc:sldMk cId="1843097569" sldId="273"/>
            <ac:picMk id="8" creationId="{5A5D6A30-E3AA-D1F8-3C3A-8B701462A9A2}"/>
          </ac:picMkLst>
        </pc:picChg>
        <pc:picChg chg="add del mod">
          <ac:chgData name="Abhirup Bag" userId="50c544b531b19592" providerId="LiveId" clId="{B0013EED-9C46-4A33-9309-79C1863C0A68}" dt="2025-02-19T07:15:56.811" v="138" actId="478"/>
          <ac:picMkLst>
            <pc:docMk/>
            <pc:sldMk cId="1843097569" sldId="273"/>
            <ac:picMk id="9" creationId="{D318CAFE-6F1C-80BB-4069-B5F0B511A32E}"/>
          </ac:picMkLst>
        </pc:picChg>
        <pc:picChg chg="add mod modCrop">
          <ac:chgData name="Abhirup Bag" userId="50c544b531b19592" providerId="LiveId" clId="{B0013EED-9C46-4A33-9309-79C1863C0A68}" dt="2025-02-19T07:16:20.058" v="144" actId="1440"/>
          <ac:picMkLst>
            <pc:docMk/>
            <pc:sldMk cId="1843097569" sldId="273"/>
            <ac:picMk id="11" creationId="{D6759802-51E5-E9C5-714B-5EB390DE3A9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Kernel Density Estimation (KDE)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Histogram Estimation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Nearest Neighbour Estimation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Empirical Cumulative Distribution Function (ECDF)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Kernel Density Estimation (KDE)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Histogram Estimation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Nearest Neighbour Estimation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Empirical Cumulative Distribution Function (ECDF)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119909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788B3E-B6E8-B959-7D88-1D3749274678}"/>
              </a:ext>
            </a:extLst>
          </p:cNvPr>
          <p:cNvSpPr txBox="1">
            <a:spLocks/>
          </p:cNvSpPr>
          <p:nvPr/>
        </p:nvSpPr>
        <p:spPr>
          <a:xfrm>
            <a:off x="1695450" y="411826"/>
            <a:ext cx="9573207" cy="1239693"/>
          </a:xfrm>
          <a:custGeom>
            <a:avLst/>
            <a:gdLst>
              <a:gd name="connsiteX0" fmla="*/ 0 w 9573207"/>
              <a:gd name="connsiteY0" fmla="*/ 0 h 1239693"/>
              <a:gd name="connsiteX1" fmla="*/ 406861 w 9573207"/>
              <a:gd name="connsiteY1" fmla="*/ 0 h 1239693"/>
              <a:gd name="connsiteX2" fmla="*/ 1100919 w 9573207"/>
              <a:gd name="connsiteY2" fmla="*/ 0 h 1239693"/>
              <a:gd name="connsiteX3" fmla="*/ 1890708 w 9573207"/>
              <a:gd name="connsiteY3" fmla="*/ 0 h 1239693"/>
              <a:gd name="connsiteX4" fmla="*/ 2201838 w 9573207"/>
              <a:gd name="connsiteY4" fmla="*/ 0 h 1239693"/>
              <a:gd name="connsiteX5" fmla="*/ 2608699 w 9573207"/>
              <a:gd name="connsiteY5" fmla="*/ 0 h 1239693"/>
              <a:gd name="connsiteX6" fmla="*/ 2919828 w 9573207"/>
              <a:gd name="connsiteY6" fmla="*/ 0 h 1239693"/>
              <a:gd name="connsiteX7" fmla="*/ 3613886 w 9573207"/>
              <a:gd name="connsiteY7" fmla="*/ 0 h 1239693"/>
              <a:gd name="connsiteX8" fmla="*/ 4307943 w 9573207"/>
              <a:gd name="connsiteY8" fmla="*/ 0 h 1239693"/>
              <a:gd name="connsiteX9" fmla="*/ 4619072 w 9573207"/>
              <a:gd name="connsiteY9" fmla="*/ 0 h 1239693"/>
              <a:gd name="connsiteX10" fmla="*/ 4930202 w 9573207"/>
              <a:gd name="connsiteY10" fmla="*/ 0 h 1239693"/>
              <a:gd name="connsiteX11" fmla="*/ 5241331 w 9573207"/>
              <a:gd name="connsiteY11" fmla="*/ 0 h 1239693"/>
              <a:gd name="connsiteX12" fmla="*/ 5935388 w 9573207"/>
              <a:gd name="connsiteY12" fmla="*/ 0 h 1239693"/>
              <a:gd name="connsiteX13" fmla="*/ 6725178 w 9573207"/>
              <a:gd name="connsiteY13" fmla="*/ 0 h 1239693"/>
              <a:gd name="connsiteX14" fmla="*/ 7323503 w 9573207"/>
              <a:gd name="connsiteY14" fmla="*/ 0 h 1239693"/>
              <a:gd name="connsiteX15" fmla="*/ 8017561 w 9573207"/>
              <a:gd name="connsiteY15" fmla="*/ 0 h 1239693"/>
              <a:gd name="connsiteX16" fmla="*/ 8807350 w 9573207"/>
              <a:gd name="connsiteY16" fmla="*/ 0 h 1239693"/>
              <a:gd name="connsiteX17" fmla="*/ 9573207 w 9573207"/>
              <a:gd name="connsiteY17" fmla="*/ 0 h 1239693"/>
              <a:gd name="connsiteX18" fmla="*/ 9573207 w 9573207"/>
              <a:gd name="connsiteY18" fmla="*/ 425628 h 1239693"/>
              <a:gd name="connsiteX19" fmla="*/ 9573207 w 9573207"/>
              <a:gd name="connsiteY19" fmla="*/ 826462 h 1239693"/>
              <a:gd name="connsiteX20" fmla="*/ 9573207 w 9573207"/>
              <a:gd name="connsiteY20" fmla="*/ 1239693 h 1239693"/>
              <a:gd name="connsiteX21" fmla="*/ 9262078 w 9573207"/>
              <a:gd name="connsiteY21" fmla="*/ 1239693 h 1239693"/>
              <a:gd name="connsiteX22" fmla="*/ 8855216 w 9573207"/>
              <a:gd name="connsiteY22" fmla="*/ 1239693 h 1239693"/>
              <a:gd name="connsiteX23" fmla="*/ 8256891 w 9573207"/>
              <a:gd name="connsiteY23" fmla="*/ 1239693 h 1239693"/>
              <a:gd name="connsiteX24" fmla="*/ 7754298 w 9573207"/>
              <a:gd name="connsiteY24" fmla="*/ 1239693 h 1239693"/>
              <a:gd name="connsiteX25" fmla="*/ 7347436 w 9573207"/>
              <a:gd name="connsiteY25" fmla="*/ 1239693 h 1239693"/>
              <a:gd name="connsiteX26" fmla="*/ 6557647 w 9573207"/>
              <a:gd name="connsiteY26" fmla="*/ 1239693 h 1239693"/>
              <a:gd name="connsiteX27" fmla="*/ 5959321 w 9573207"/>
              <a:gd name="connsiteY27" fmla="*/ 1239693 h 1239693"/>
              <a:gd name="connsiteX28" fmla="*/ 5552460 w 9573207"/>
              <a:gd name="connsiteY28" fmla="*/ 1239693 h 1239693"/>
              <a:gd name="connsiteX29" fmla="*/ 5241331 w 9573207"/>
              <a:gd name="connsiteY29" fmla="*/ 1239693 h 1239693"/>
              <a:gd name="connsiteX30" fmla="*/ 4834470 w 9573207"/>
              <a:gd name="connsiteY30" fmla="*/ 1239693 h 1239693"/>
              <a:gd name="connsiteX31" fmla="*/ 4427608 w 9573207"/>
              <a:gd name="connsiteY31" fmla="*/ 1239693 h 1239693"/>
              <a:gd name="connsiteX32" fmla="*/ 4116479 w 9573207"/>
              <a:gd name="connsiteY32" fmla="*/ 1239693 h 1239693"/>
              <a:gd name="connsiteX33" fmla="*/ 3805350 w 9573207"/>
              <a:gd name="connsiteY33" fmla="*/ 1239693 h 1239693"/>
              <a:gd name="connsiteX34" fmla="*/ 3015560 w 9573207"/>
              <a:gd name="connsiteY34" fmla="*/ 1239693 h 1239693"/>
              <a:gd name="connsiteX35" fmla="*/ 2225771 w 9573207"/>
              <a:gd name="connsiteY35" fmla="*/ 1239693 h 1239693"/>
              <a:gd name="connsiteX36" fmla="*/ 1818909 w 9573207"/>
              <a:gd name="connsiteY36" fmla="*/ 1239693 h 1239693"/>
              <a:gd name="connsiteX37" fmla="*/ 1029120 w 9573207"/>
              <a:gd name="connsiteY37" fmla="*/ 1239693 h 1239693"/>
              <a:gd name="connsiteX38" fmla="*/ 622258 w 9573207"/>
              <a:gd name="connsiteY38" fmla="*/ 1239693 h 1239693"/>
              <a:gd name="connsiteX39" fmla="*/ 0 w 9573207"/>
              <a:gd name="connsiteY39" fmla="*/ 1239693 h 1239693"/>
              <a:gd name="connsiteX40" fmla="*/ 0 w 9573207"/>
              <a:gd name="connsiteY40" fmla="*/ 863653 h 1239693"/>
              <a:gd name="connsiteX41" fmla="*/ 0 w 9573207"/>
              <a:gd name="connsiteY41" fmla="*/ 425628 h 1239693"/>
              <a:gd name="connsiteX42" fmla="*/ 0 w 9573207"/>
              <a:gd name="connsiteY42" fmla="*/ 0 h 123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73207" h="1239693" fill="none" extrusionOk="0">
                <a:moveTo>
                  <a:pt x="0" y="0"/>
                </a:moveTo>
                <a:cubicBezTo>
                  <a:pt x="164206" y="-9730"/>
                  <a:pt x="319484" y="10326"/>
                  <a:pt x="406861" y="0"/>
                </a:cubicBezTo>
                <a:cubicBezTo>
                  <a:pt x="494238" y="-10326"/>
                  <a:pt x="886822" y="15133"/>
                  <a:pt x="1100919" y="0"/>
                </a:cubicBezTo>
                <a:cubicBezTo>
                  <a:pt x="1315016" y="-15133"/>
                  <a:pt x="1681588" y="53657"/>
                  <a:pt x="1890708" y="0"/>
                </a:cubicBezTo>
                <a:cubicBezTo>
                  <a:pt x="2099828" y="-53657"/>
                  <a:pt x="2092593" y="26439"/>
                  <a:pt x="2201838" y="0"/>
                </a:cubicBezTo>
                <a:cubicBezTo>
                  <a:pt x="2311083" y="-26439"/>
                  <a:pt x="2424175" y="22227"/>
                  <a:pt x="2608699" y="0"/>
                </a:cubicBezTo>
                <a:cubicBezTo>
                  <a:pt x="2793223" y="-22227"/>
                  <a:pt x="2833080" y="30261"/>
                  <a:pt x="2919828" y="0"/>
                </a:cubicBezTo>
                <a:cubicBezTo>
                  <a:pt x="3006576" y="-30261"/>
                  <a:pt x="3452797" y="81057"/>
                  <a:pt x="3613886" y="0"/>
                </a:cubicBezTo>
                <a:cubicBezTo>
                  <a:pt x="3774975" y="-81057"/>
                  <a:pt x="4161654" y="33069"/>
                  <a:pt x="4307943" y="0"/>
                </a:cubicBezTo>
                <a:cubicBezTo>
                  <a:pt x="4454232" y="-33069"/>
                  <a:pt x="4499637" y="25166"/>
                  <a:pt x="4619072" y="0"/>
                </a:cubicBezTo>
                <a:cubicBezTo>
                  <a:pt x="4738507" y="-25166"/>
                  <a:pt x="4859409" y="10310"/>
                  <a:pt x="4930202" y="0"/>
                </a:cubicBezTo>
                <a:cubicBezTo>
                  <a:pt x="5000995" y="-10310"/>
                  <a:pt x="5163790" y="14647"/>
                  <a:pt x="5241331" y="0"/>
                </a:cubicBezTo>
                <a:cubicBezTo>
                  <a:pt x="5318872" y="-14647"/>
                  <a:pt x="5732644" y="31829"/>
                  <a:pt x="5935388" y="0"/>
                </a:cubicBezTo>
                <a:cubicBezTo>
                  <a:pt x="6138132" y="-31829"/>
                  <a:pt x="6338329" y="43504"/>
                  <a:pt x="6725178" y="0"/>
                </a:cubicBezTo>
                <a:cubicBezTo>
                  <a:pt x="7112027" y="-43504"/>
                  <a:pt x="7111598" y="27167"/>
                  <a:pt x="7323503" y="0"/>
                </a:cubicBezTo>
                <a:cubicBezTo>
                  <a:pt x="7535408" y="-27167"/>
                  <a:pt x="7786025" y="21451"/>
                  <a:pt x="8017561" y="0"/>
                </a:cubicBezTo>
                <a:cubicBezTo>
                  <a:pt x="8249097" y="-21451"/>
                  <a:pt x="8599000" y="39048"/>
                  <a:pt x="8807350" y="0"/>
                </a:cubicBezTo>
                <a:cubicBezTo>
                  <a:pt x="9015700" y="-39048"/>
                  <a:pt x="9287282" y="42642"/>
                  <a:pt x="9573207" y="0"/>
                </a:cubicBezTo>
                <a:cubicBezTo>
                  <a:pt x="9600590" y="137360"/>
                  <a:pt x="9543818" y="302572"/>
                  <a:pt x="9573207" y="425628"/>
                </a:cubicBezTo>
                <a:cubicBezTo>
                  <a:pt x="9602596" y="548684"/>
                  <a:pt x="9567923" y="681684"/>
                  <a:pt x="9573207" y="826462"/>
                </a:cubicBezTo>
                <a:cubicBezTo>
                  <a:pt x="9578491" y="971240"/>
                  <a:pt x="9540276" y="1085873"/>
                  <a:pt x="9573207" y="1239693"/>
                </a:cubicBezTo>
                <a:cubicBezTo>
                  <a:pt x="9488675" y="1265838"/>
                  <a:pt x="9397880" y="1223369"/>
                  <a:pt x="9262078" y="1239693"/>
                </a:cubicBezTo>
                <a:cubicBezTo>
                  <a:pt x="9126276" y="1256017"/>
                  <a:pt x="8996470" y="1216721"/>
                  <a:pt x="8855216" y="1239693"/>
                </a:cubicBezTo>
                <a:cubicBezTo>
                  <a:pt x="8713962" y="1262665"/>
                  <a:pt x="8420951" y="1190695"/>
                  <a:pt x="8256891" y="1239693"/>
                </a:cubicBezTo>
                <a:cubicBezTo>
                  <a:pt x="8092831" y="1288691"/>
                  <a:pt x="7928118" y="1224358"/>
                  <a:pt x="7754298" y="1239693"/>
                </a:cubicBezTo>
                <a:cubicBezTo>
                  <a:pt x="7580478" y="1255028"/>
                  <a:pt x="7462583" y="1231167"/>
                  <a:pt x="7347436" y="1239693"/>
                </a:cubicBezTo>
                <a:cubicBezTo>
                  <a:pt x="7232289" y="1248219"/>
                  <a:pt x="6770800" y="1185530"/>
                  <a:pt x="6557647" y="1239693"/>
                </a:cubicBezTo>
                <a:cubicBezTo>
                  <a:pt x="6344494" y="1293856"/>
                  <a:pt x="6080255" y="1186000"/>
                  <a:pt x="5959321" y="1239693"/>
                </a:cubicBezTo>
                <a:cubicBezTo>
                  <a:pt x="5838387" y="1293386"/>
                  <a:pt x="5703197" y="1202926"/>
                  <a:pt x="5552460" y="1239693"/>
                </a:cubicBezTo>
                <a:cubicBezTo>
                  <a:pt x="5401723" y="1276460"/>
                  <a:pt x="5313213" y="1216486"/>
                  <a:pt x="5241331" y="1239693"/>
                </a:cubicBezTo>
                <a:cubicBezTo>
                  <a:pt x="5169449" y="1262900"/>
                  <a:pt x="4992741" y="1219405"/>
                  <a:pt x="4834470" y="1239693"/>
                </a:cubicBezTo>
                <a:cubicBezTo>
                  <a:pt x="4676199" y="1259981"/>
                  <a:pt x="4567302" y="1211616"/>
                  <a:pt x="4427608" y="1239693"/>
                </a:cubicBezTo>
                <a:cubicBezTo>
                  <a:pt x="4287914" y="1267770"/>
                  <a:pt x="4229067" y="1220682"/>
                  <a:pt x="4116479" y="1239693"/>
                </a:cubicBezTo>
                <a:cubicBezTo>
                  <a:pt x="4003891" y="1258704"/>
                  <a:pt x="3929538" y="1222686"/>
                  <a:pt x="3805350" y="1239693"/>
                </a:cubicBezTo>
                <a:cubicBezTo>
                  <a:pt x="3681162" y="1256700"/>
                  <a:pt x="3371284" y="1204618"/>
                  <a:pt x="3015560" y="1239693"/>
                </a:cubicBezTo>
                <a:cubicBezTo>
                  <a:pt x="2659836" y="1274768"/>
                  <a:pt x="2551454" y="1214363"/>
                  <a:pt x="2225771" y="1239693"/>
                </a:cubicBezTo>
                <a:cubicBezTo>
                  <a:pt x="1900088" y="1265023"/>
                  <a:pt x="1914055" y="1230964"/>
                  <a:pt x="1818909" y="1239693"/>
                </a:cubicBezTo>
                <a:cubicBezTo>
                  <a:pt x="1723763" y="1248422"/>
                  <a:pt x="1257317" y="1209038"/>
                  <a:pt x="1029120" y="1239693"/>
                </a:cubicBezTo>
                <a:cubicBezTo>
                  <a:pt x="800923" y="1270348"/>
                  <a:pt x="811241" y="1233127"/>
                  <a:pt x="622258" y="1239693"/>
                </a:cubicBezTo>
                <a:cubicBezTo>
                  <a:pt x="433275" y="1246259"/>
                  <a:pt x="126239" y="1194610"/>
                  <a:pt x="0" y="1239693"/>
                </a:cubicBezTo>
                <a:cubicBezTo>
                  <a:pt x="-36943" y="1134621"/>
                  <a:pt x="16808" y="971013"/>
                  <a:pt x="0" y="863653"/>
                </a:cubicBezTo>
                <a:cubicBezTo>
                  <a:pt x="-16808" y="756293"/>
                  <a:pt x="14311" y="533191"/>
                  <a:pt x="0" y="425628"/>
                </a:cubicBezTo>
                <a:cubicBezTo>
                  <a:pt x="-14311" y="318066"/>
                  <a:pt x="23363" y="105084"/>
                  <a:pt x="0" y="0"/>
                </a:cubicBezTo>
                <a:close/>
              </a:path>
              <a:path w="9573207" h="1239693" stroke="0" extrusionOk="0">
                <a:moveTo>
                  <a:pt x="0" y="0"/>
                </a:moveTo>
                <a:cubicBezTo>
                  <a:pt x="172941" y="-18477"/>
                  <a:pt x="527990" y="338"/>
                  <a:pt x="789790" y="0"/>
                </a:cubicBezTo>
                <a:cubicBezTo>
                  <a:pt x="1051590" y="-338"/>
                  <a:pt x="1112642" y="38826"/>
                  <a:pt x="1292383" y="0"/>
                </a:cubicBezTo>
                <a:cubicBezTo>
                  <a:pt x="1472124" y="-38826"/>
                  <a:pt x="1835776" y="20594"/>
                  <a:pt x="2082173" y="0"/>
                </a:cubicBezTo>
                <a:cubicBezTo>
                  <a:pt x="2328570" y="-20594"/>
                  <a:pt x="2483598" y="55563"/>
                  <a:pt x="2776230" y="0"/>
                </a:cubicBezTo>
                <a:cubicBezTo>
                  <a:pt x="3068862" y="-55563"/>
                  <a:pt x="3014790" y="28213"/>
                  <a:pt x="3087359" y="0"/>
                </a:cubicBezTo>
                <a:cubicBezTo>
                  <a:pt x="3159928" y="-28213"/>
                  <a:pt x="3489037" y="54615"/>
                  <a:pt x="3877149" y="0"/>
                </a:cubicBezTo>
                <a:cubicBezTo>
                  <a:pt x="4265261" y="-54615"/>
                  <a:pt x="4363509" y="56210"/>
                  <a:pt x="4666938" y="0"/>
                </a:cubicBezTo>
                <a:cubicBezTo>
                  <a:pt x="4970367" y="-56210"/>
                  <a:pt x="5099522" y="42482"/>
                  <a:pt x="5456728" y="0"/>
                </a:cubicBezTo>
                <a:cubicBezTo>
                  <a:pt x="5813934" y="-42482"/>
                  <a:pt x="5762339" y="30718"/>
                  <a:pt x="5863589" y="0"/>
                </a:cubicBezTo>
                <a:cubicBezTo>
                  <a:pt x="5964839" y="-30718"/>
                  <a:pt x="6232742" y="66809"/>
                  <a:pt x="6557647" y="0"/>
                </a:cubicBezTo>
                <a:cubicBezTo>
                  <a:pt x="6882552" y="-66809"/>
                  <a:pt x="6755305" y="17897"/>
                  <a:pt x="6868776" y="0"/>
                </a:cubicBezTo>
                <a:cubicBezTo>
                  <a:pt x="6982247" y="-17897"/>
                  <a:pt x="7268340" y="32762"/>
                  <a:pt x="7371369" y="0"/>
                </a:cubicBezTo>
                <a:cubicBezTo>
                  <a:pt x="7474398" y="-32762"/>
                  <a:pt x="7689874" y="35684"/>
                  <a:pt x="7778231" y="0"/>
                </a:cubicBezTo>
                <a:cubicBezTo>
                  <a:pt x="7866588" y="-35684"/>
                  <a:pt x="8198053" y="2586"/>
                  <a:pt x="8568020" y="0"/>
                </a:cubicBezTo>
                <a:cubicBezTo>
                  <a:pt x="8937987" y="-2586"/>
                  <a:pt x="9326787" y="70294"/>
                  <a:pt x="9573207" y="0"/>
                </a:cubicBezTo>
                <a:cubicBezTo>
                  <a:pt x="9615573" y="205220"/>
                  <a:pt x="9553750" y="284245"/>
                  <a:pt x="9573207" y="425628"/>
                </a:cubicBezTo>
                <a:cubicBezTo>
                  <a:pt x="9592664" y="567011"/>
                  <a:pt x="9570317" y="655947"/>
                  <a:pt x="9573207" y="801668"/>
                </a:cubicBezTo>
                <a:cubicBezTo>
                  <a:pt x="9576097" y="947389"/>
                  <a:pt x="9563339" y="1075193"/>
                  <a:pt x="9573207" y="1239693"/>
                </a:cubicBezTo>
                <a:cubicBezTo>
                  <a:pt x="9419894" y="1244581"/>
                  <a:pt x="9369439" y="1210749"/>
                  <a:pt x="9262078" y="1239693"/>
                </a:cubicBezTo>
                <a:cubicBezTo>
                  <a:pt x="9154717" y="1268637"/>
                  <a:pt x="8991745" y="1201465"/>
                  <a:pt x="8759484" y="1239693"/>
                </a:cubicBezTo>
                <a:cubicBezTo>
                  <a:pt x="8527223" y="1277921"/>
                  <a:pt x="8440857" y="1206836"/>
                  <a:pt x="8161159" y="1239693"/>
                </a:cubicBezTo>
                <a:cubicBezTo>
                  <a:pt x="7881462" y="1272550"/>
                  <a:pt x="7701814" y="1201863"/>
                  <a:pt x="7562834" y="1239693"/>
                </a:cubicBezTo>
                <a:cubicBezTo>
                  <a:pt x="7423855" y="1277523"/>
                  <a:pt x="7257518" y="1199950"/>
                  <a:pt x="7060240" y="1239693"/>
                </a:cubicBezTo>
                <a:cubicBezTo>
                  <a:pt x="6862962" y="1279436"/>
                  <a:pt x="6750938" y="1233455"/>
                  <a:pt x="6461915" y="1239693"/>
                </a:cubicBezTo>
                <a:cubicBezTo>
                  <a:pt x="6172893" y="1245931"/>
                  <a:pt x="6038195" y="1220439"/>
                  <a:pt x="5863589" y="1239693"/>
                </a:cubicBezTo>
                <a:cubicBezTo>
                  <a:pt x="5688983" y="1258947"/>
                  <a:pt x="5416028" y="1214503"/>
                  <a:pt x="5265264" y="1239693"/>
                </a:cubicBezTo>
                <a:cubicBezTo>
                  <a:pt x="5114501" y="1264883"/>
                  <a:pt x="4863492" y="1201294"/>
                  <a:pt x="4475474" y="1239693"/>
                </a:cubicBezTo>
                <a:cubicBezTo>
                  <a:pt x="4087456" y="1278092"/>
                  <a:pt x="4220107" y="1234387"/>
                  <a:pt x="3972881" y="1239693"/>
                </a:cubicBezTo>
                <a:cubicBezTo>
                  <a:pt x="3725655" y="1244999"/>
                  <a:pt x="3516654" y="1177925"/>
                  <a:pt x="3374555" y="1239693"/>
                </a:cubicBezTo>
                <a:cubicBezTo>
                  <a:pt x="3232456" y="1301461"/>
                  <a:pt x="3015611" y="1218227"/>
                  <a:pt x="2680498" y="1239693"/>
                </a:cubicBezTo>
                <a:cubicBezTo>
                  <a:pt x="2345385" y="1261159"/>
                  <a:pt x="2135935" y="1179455"/>
                  <a:pt x="1890708" y="1239693"/>
                </a:cubicBezTo>
                <a:cubicBezTo>
                  <a:pt x="1645481" y="1299931"/>
                  <a:pt x="1497716" y="1205745"/>
                  <a:pt x="1388115" y="1239693"/>
                </a:cubicBezTo>
                <a:cubicBezTo>
                  <a:pt x="1278514" y="1273641"/>
                  <a:pt x="989175" y="1188448"/>
                  <a:pt x="598325" y="1239693"/>
                </a:cubicBezTo>
                <a:cubicBezTo>
                  <a:pt x="207475" y="1290938"/>
                  <a:pt x="197488" y="1204617"/>
                  <a:pt x="0" y="1239693"/>
                </a:cubicBezTo>
                <a:cubicBezTo>
                  <a:pt x="-47691" y="1027121"/>
                  <a:pt x="23980" y="1008793"/>
                  <a:pt x="0" y="801668"/>
                </a:cubicBezTo>
                <a:cubicBezTo>
                  <a:pt x="-23980" y="594543"/>
                  <a:pt x="22933" y="465041"/>
                  <a:pt x="0" y="363643"/>
                </a:cubicBezTo>
                <a:cubicBezTo>
                  <a:pt x="-22933" y="262246"/>
                  <a:pt x="35073" y="143094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lgerian" panose="04020705040A02060702" pitchFamily="82" charset="0"/>
              </a:rPr>
              <a:t>Kernel Density Estimation (KDE)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32F74B-623C-2F75-EFCD-7CAEA204793C}"/>
              </a:ext>
            </a:extLst>
          </p:cNvPr>
          <p:cNvSpPr txBox="1">
            <a:spLocks/>
          </p:cNvSpPr>
          <p:nvPr/>
        </p:nvSpPr>
        <p:spPr>
          <a:xfrm>
            <a:off x="2226208" y="2266536"/>
            <a:ext cx="2367954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rial Black" panose="020B0A04020102020204" pitchFamily="34" charset="0"/>
              </a:rPr>
              <a:t>Definitions 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ED9EEF1-7CAA-44DE-60AE-10D67B713049}"/>
              </a:ext>
            </a:extLst>
          </p:cNvPr>
          <p:cNvSpPr/>
          <p:nvPr/>
        </p:nvSpPr>
        <p:spPr>
          <a:xfrm>
            <a:off x="1210259" y="2980251"/>
            <a:ext cx="4733342" cy="914400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A method to estimate a probability density function (PDF) by smoothing observed data.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CAC297CC-478C-69FF-2E61-2BA4EBD9E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58" y="2011374"/>
            <a:ext cx="914400" cy="9144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D2A6CC3-B0A0-C9C4-2CA9-2A50EC1A44EB}"/>
              </a:ext>
            </a:extLst>
          </p:cNvPr>
          <p:cNvSpPr txBox="1">
            <a:spLocks/>
          </p:cNvSpPr>
          <p:nvPr/>
        </p:nvSpPr>
        <p:spPr>
          <a:xfrm>
            <a:off x="7725680" y="2266536"/>
            <a:ext cx="2744876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/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IN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b="1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K = Kernel function (e.g., Gaussian, Epanechnikov).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h = Bandwidth (controls smoothness).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BD422F41-72D1-DC86-C606-23293551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614" y="2011374"/>
            <a:ext cx="1059951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7A857-CF2C-7A0B-FAAC-98584FBF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658"/>
          <a:stretch/>
        </p:blipFill>
        <p:spPr>
          <a:xfrm>
            <a:off x="1536994" y="5400665"/>
            <a:ext cx="2542271" cy="685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E1B88622-8877-B709-DF12-5C242122B816}"/>
              </a:ext>
            </a:extLst>
          </p:cNvPr>
          <p:cNvSpPr/>
          <p:nvPr/>
        </p:nvSpPr>
        <p:spPr>
          <a:xfrm>
            <a:off x="1379184" y="4431788"/>
            <a:ext cx="2857889" cy="79159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264331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78326F0-BF28-5F1F-4635-604CF36F22FD}"/>
              </a:ext>
            </a:extLst>
          </p:cNvPr>
          <p:cNvSpPr txBox="1">
            <a:spLocks/>
          </p:cNvSpPr>
          <p:nvPr/>
        </p:nvSpPr>
        <p:spPr>
          <a:xfrm>
            <a:off x="2487465" y="857613"/>
            <a:ext cx="2607050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: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C4F87D8B-49B1-F7FE-CBEF-01EE4182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160" y="712957"/>
            <a:ext cx="730509" cy="730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1F79A-68C4-AEA1-B2DD-454BD2AEA3E3}"/>
              </a:ext>
            </a:extLst>
          </p:cNvPr>
          <p:cNvSpPr/>
          <p:nvPr/>
        </p:nvSpPr>
        <p:spPr>
          <a:xfrm>
            <a:off x="2487465" y="1997554"/>
            <a:ext cx="8056127" cy="40028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scipy.stats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norm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sklearn.neighbors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KernelDensity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Kernel Density Estimator using gaussian kernel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KernelDensity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'gaussian'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bandwidth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density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model.score_samples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the densities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density,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'Density'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'Kernel Density Estimator using Gaussian kernel'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374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CA2AB-70D3-EAD4-9C80-19897088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07" y="1976435"/>
            <a:ext cx="4584589" cy="3286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44581A-5767-AE3D-4D0B-FC4731EE6725}"/>
              </a:ext>
            </a:extLst>
          </p:cNvPr>
          <p:cNvSpPr/>
          <p:nvPr/>
        </p:nvSpPr>
        <p:spPr>
          <a:xfrm>
            <a:off x="1474237" y="720011"/>
            <a:ext cx="2957804" cy="464977"/>
          </a:xfrm>
          <a:prstGeom prst="homePlat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D4F258EF-17A1-F2C6-9E94-C9E9F3F5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237" y="632148"/>
            <a:ext cx="640702" cy="6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9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179-CD1A-F890-367E-CE71121086ED}"/>
              </a:ext>
            </a:extLst>
          </p:cNvPr>
          <p:cNvSpPr txBox="1">
            <a:spLocks/>
          </p:cNvSpPr>
          <p:nvPr/>
        </p:nvSpPr>
        <p:spPr>
          <a:xfrm>
            <a:off x="1695450" y="411826"/>
            <a:ext cx="9573207" cy="914401"/>
          </a:xfrm>
          <a:custGeom>
            <a:avLst/>
            <a:gdLst>
              <a:gd name="connsiteX0" fmla="*/ 0 w 9573207"/>
              <a:gd name="connsiteY0" fmla="*/ 0 h 914401"/>
              <a:gd name="connsiteX1" fmla="*/ 789790 w 9573207"/>
              <a:gd name="connsiteY1" fmla="*/ 0 h 914401"/>
              <a:gd name="connsiteX2" fmla="*/ 1292383 w 9573207"/>
              <a:gd name="connsiteY2" fmla="*/ 0 h 914401"/>
              <a:gd name="connsiteX3" fmla="*/ 1794976 w 9573207"/>
              <a:gd name="connsiteY3" fmla="*/ 0 h 914401"/>
              <a:gd name="connsiteX4" fmla="*/ 2489034 w 9573207"/>
              <a:gd name="connsiteY4" fmla="*/ 0 h 914401"/>
              <a:gd name="connsiteX5" fmla="*/ 3278823 w 9573207"/>
              <a:gd name="connsiteY5" fmla="*/ 0 h 914401"/>
              <a:gd name="connsiteX6" fmla="*/ 3589953 w 9573207"/>
              <a:gd name="connsiteY6" fmla="*/ 0 h 914401"/>
              <a:gd name="connsiteX7" fmla="*/ 3996814 w 9573207"/>
              <a:gd name="connsiteY7" fmla="*/ 0 h 914401"/>
              <a:gd name="connsiteX8" fmla="*/ 4307943 w 9573207"/>
              <a:gd name="connsiteY8" fmla="*/ 0 h 914401"/>
              <a:gd name="connsiteX9" fmla="*/ 5002001 w 9573207"/>
              <a:gd name="connsiteY9" fmla="*/ 0 h 914401"/>
              <a:gd name="connsiteX10" fmla="*/ 5696058 w 9573207"/>
              <a:gd name="connsiteY10" fmla="*/ 0 h 914401"/>
              <a:gd name="connsiteX11" fmla="*/ 6007187 w 9573207"/>
              <a:gd name="connsiteY11" fmla="*/ 0 h 914401"/>
              <a:gd name="connsiteX12" fmla="*/ 6318317 w 9573207"/>
              <a:gd name="connsiteY12" fmla="*/ 0 h 914401"/>
              <a:gd name="connsiteX13" fmla="*/ 6629446 w 9573207"/>
              <a:gd name="connsiteY13" fmla="*/ 0 h 914401"/>
              <a:gd name="connsiteX14" fmla="*/ 7323503 w 9573207"/>
              <a:gd name="connsiteY14" fmla="*/ 0 h 914401"/>
              <a:gd name="connsiteX15" fmla="*/ 8113293 w 9573207"/>
              <a:gd name="connsiteY15" fmla="*/ 0 h 914401"/>
              <a:gd name="connsiteX16" fmla="*/ 8711618 w 9573207"/>
              <a:gd name="connsiteY16" fmla="*/ 0 h 914401"/>
              <a:gd name="connsiteX17" fmla="*/ 9573207 w 9573207"/>
              <a:gd name="connsiteY17" fmla="*/ 0 h 914401"/>
              <a:gd name="connsiteX18" fmla="*/ 9573207 w 9573207"/>
              <a:gd name="connsiteY18" fmla="*/ 475489 h 914401"/>
              <a:gd name="connsiteX19" fmla="*/ 9573207 w 9573207"/>
              <a:gd name="connsiteY19" fmla="*/ 914401 h 914401"/>
              <a:gd name="connsiteX20" fmla="*/ 8783417 w 9573207"/>
              <a:gd name="connsiteY20" fmla="*/ 914401 h 914401"/>
              <a:gd name="connsiteX21" fmla="*/ 8185092 w 9573207"/>
              <a:gd name="connsiteY21" fmla="*/ 914401 h 914401"/>
              <a:gd name="connsiteX22" fmla="*/ 7873963 w 9573207"/>
              <a:gd name="connsiteY22" fmla="*/ 914401 h 914401"/>
              <a:gd name="connsiteX23" fmla="*/ 7275637 w 9573207"/>
              <a:gd name="connsiteY23" fmla="*/ 914401 h 914401"/>
              <a:gd name="connsiteX24" fmla="*/ 6868776 w 9573207"/>
              <a:gd name="connsiteY24" fmla="*/ 914401 h 914401"/>
              <a:gd name="connsiteX25" fmla="*/ 6270451 w 9573207"/>
              <a:gd name="connsiteY25" fmla="*/ 914401 h 914401"/>
              <a:gd name="connsiteX26" fmla="*/ 5767857 w 9573207"/>
              <a:gd name="connsiteY26" fmla="*/ 914401 h 914401"/>
              <a:gd name="connsiteX27" fmla="*/ 5360996 w 9573207"/>
              <a:gd name="connsiteY27" fmla="*/ 914401 h 914401"/>
              <a:gd name="connsiteX28" fmla="*/ 4571206 w 9573207"/>
              <a:gd name="connsiteY28" fmla="*/ 914401 h 914401"/>
              <a:gd name="connsiteX29" fmla="*/ 3972881 w 9573207"/>
              <a:gd name="connsiteY29" fmla="*/ 914401 h 914401"/>
              <a:gd name="connsiteX30" fmla="*/ 3566020 w 9573207"/>
              <a:gd name="connsiteY30" fmla="*/ 914401 h 914401"/>
              <a:gd name="connsiteX31" fmla="*/ 3254890 w 9573207"/>
              <a:gd name="connsiteY31" fmla="*/ 914401 h 914401"/>
              <a:gd name="connsiteX32" fmla="*/ 2848029 w 9573207"/>
              <a:gd name="connsiteY32" fmla="*/ 914401 h 914401"/>
              <a:gd name="connsiteX33" fmla="*/ 2441168 w 9573207"/>
              <a:gd name="connsiteY33" fmla="*/ 914401 h 914401"/>
              <a:gd name="connsiteX34" fmla="*/ 2130039 w 9573207"/>
              <a:gd name="connsiteY34" fmla="*/ 914401 h 914401"/>
              <a:gd name="connsiteX35" fmla="*/ 1818909 w 9573207"/>
              <a:gd name="connsiteY35" fmla="*/ 914401 h 914401"/>
              <a:gd name="connsiteX36" fmla="*/ 1029120 w 9573207"/>
              <a:gd name="connsiteY36" fmla="*/ 914401 h 914401"/>
              <a:gd name="connsiteX37" fmla="*/ 0 w 9573207"/>
              <a:gd name="connsiteY37" fmla="*/ 914401 h 914401"/>
              <a:gd name="connsiteX38" fmla="*/ 0 w 9573207"/>
              <a:gd name="connsiteY38" fmla="*/ 475489 h 914401"/>
              <a:gd name="connsiteX39" fmla="*/ 0 w 9573207"/>
              <a:gd name="connsiteY39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73207" h="914401" fill="none" extrusionOk="0">
                <a:moveTo>
                  <a:pt x="0" y="0"/>
                </a:moveTo>
                <a:cubicBezTo>
                  <a:pt x="180933" y="-77943"/>
                  <a:pt x="612406" y="46416"/>
                  <a:pt x="789790" y="0"/>
                </a:cubicBezTo>
                <a:cubicBezTo>
                  <a:pt x="967174" y="-46416"/>
                  <a:pt x="1140494" y="56333"/>
                  <a:pt x="1292383" y="0"/>
                </a:cubicBezTo>
                <a:cubicBezTo>
                  <a:pt x="1444272" y="-56333"/>
                  <a:pt x="1684212" y="47662"/>
                  <a:pt x="1794976" y="0"/>
                </a:cubicBezTo>
                <a:cubicBezTo>
                  <a:pt x="1905740" y="-47662"/>
                  <a:pt x="2274937" y="15133"/>
                  <a:pt x="2489034" y="0"/>
                </a:cubicBezTo>
                <a:cubicBezTo>
                  <a:pt x="2703131" y="-15133"/>
                  <a:pt x="3069703" y="53657"/>
                  <a:pt x="3278823" y="0"/>
                </a:cubicBezTo>
                <a:cubicBezTo>
                  <a:pt x="3487943" y="-53657"/>
                  <a:pt x="3480708" y="26439"/>
                  <a:pt x="3589953" y="0"/>
                </a:cubicBezTo>
                <a:cubicBezTo>
                  <a:pt x="3699198" y="-26439"/>
                  <a:pt x="3812290" y="22227"/>
                  <a:pt x="3996814" y="0"/>
                </a:cubicBezTo>
                <a:cubicBezTo>
                  <a:pt x="4181338" y="-22227"/>
                  <a:pt x="4221195" y="30261"/>
                  <a:pt x="4307943" y="0"/>
                </a:cubicBezTo>
                <a:cubicBezTo>
                  <a:pt x="4394691" y="-30261"/>
                  <a:pt x="4840912" y="81057"/>
                  <a:pt x="5002001" y="0"/>
                </a:cubicBezTo>
                <a:cubicBezTo>
                  <a:pt x="5163090" y="-81057"/>
                  <a:pt x="5549769" y="33069"/>
                  <a:pt x="5696058" y="0"/>
                </a:cubicBezTo>
                <a:cubicBezTo>
                  <a:pt x="5842347" y="-33069"/>
                  <a:pt x="5887752" y="25166"/>
                  <a:pt x="6007187" y="0"/>
                </a:cubicBezTo>
                <a:cubicBezTo>
                  <a:pt x="6126622" y="-25166"/>
                  <a:pt x="6247524" y="10310"/>
                  <a:pt x="6318317" y="0"/>
                </a:cubicBezTo>
                <a:cubicBezTo>
                  <a:pt x="6389110" y="-10310"/>
                  <a:pt x="6551905" y="14647"/>
                  <a:pt x="6629446" y="0"/>
                </a:cubicBezTo>
                <a:cubicBezTo>
                  <a:pt x="6706987" y="-14647"/>
                  <a:pt x="7120759" y="31829"/>
                  <a:pt x="7323503" y="0"/>
                </a:cubicBezTo>
                <a:cubicBezTo>
                  <a:pt x="7526247" y="-31829"/>
                  <a:pt x="7726444" y="43504"/>
                  <a:pt x="8113293" y="0"/>
                </a:cubicBezTo>
                <a:cubicBezTo>
                  <a:pt x="8500142" y="-43504"/>
                  <a:pt x="8499713" y="27167"/>
                  <a:pt x="8711618" y="0"/>
                </a:cubicBezTo>
                <a:cubicBezTo>
                  <a:pt x="8923523" y="-27167"/>
                  <a:pt x="9295977" y="56626"/>
                  <a:pt x="9573207" y="0"/>
                </a:cubicBezTo>
                <a:cubicBezTo>
                  <a:pt x="9628101" y="187346"/>
                  <a:pt x="9556357" y="298445"/>
                  <a:pt x="9573207" y="475489"/>
                </a:cubicBezTo>
                <a:cubicBezTo>
                  <a:pt x="9590057" y="652533"/>
                  <a:pt x="9567191" y="763535"/>
                  <a:pt x="9573207" y="914401"/>
                </a:cubicBezTo>
                <a:cubicBezTo>
                  <a:pt x="9189956" y="935035"/>
                  <a:pt x="9007126" y="856292"/>
                  <a:pt x="8783417" y="914401"/>
                </a:cubicBezTo>
                <a:cubicBezTo>
                  <a:pt x="8559708" y="972510"/>
                  <a:pt x="8362701" y="858762"/>
                  <a:pt x="8185092" y="914401"/>
                </a:cubicBezTo>
                <a:cubicBezTo>
                  <a:pt x="8007483" y="970040"/>
                  <a:pt x="8021792" y="882240"/>
                  <a:pt x="7873963" y="914401"/>
                </a:cubicBezTo>
                <a:cubicBezTo>
                  <a:pt x="7726134" y="946562"/>
                  <a:pt x="7458688" y="913227"/>
                  <a:pt x="7275637" y="914401"/>
                </a:cubicBezTo>
                <a:cubicBezTo>
                  <a:pt x="7092586" y="915575"/>
                  <a:pt x="7004910" y="882137"/>
                  <a:pt x="6868776" y="914401"/>
                </a:cubicBezTo>
                <a:cubicBezTo>
                  <a:pt x="6732642" y="946665"/>
                  <a:pt x="6434511" y="865403"/>
                  <a:pt x="6270451" y="914401"/>
                </a:cubicBezTo>
                <a:cubicBezTo>
                  <a:pt x="6106391" y="963399"/>
                  <a:pt x="5942735" y="901371"/>
                  <a:pt x="5767857" y="914401"/>
                </a:cubicBezTo>
                <a:cubicBezTo>
                  <a:pt x="5592979" y="927431"/>
                  <a:pt x="5472038" y="895799"/>
                  <a:pt x="5360996" y="914401"/>
                </a:cubicBezTo>
                <a:cubicBezTo>
                  <a:pt x="5249954" y="933003"/>
                  <a:pt x="4789563" y="861787"/>
                  <a:pt x="4571206" y="914401"/>
                </a:cubicBezTo>
                <a:cubicBezTo>
                  <a:pt x="4352849" y="967015"/>
                  <a:pt x="4269096" y="854536"/>
                  <a:pt x="3972881" y="914401"/>
                </a:cubicBezTo>
                <a:cubicBezTo>
                  <a:pt x="3676666" y="974266"/>
                  <a:pt x="3716757" y="877634"/>
                  <a:pt x="3566020" y="914401"/>
                </a:cubicBezTo>
                <a:cubicBezTo>
                  <a:pt x="3415283" y="951168"/>
                  <a:pt x="3334941" y="891799"/>
                  <a:pt x="3254890" y="914401"/>
                </a:cubicBezTo>
                <a:cubicBezTo>
                  <a:pt x="3174839" y="937003"/>
                  <a:pt x="3006300" y="894113"/>
                  <a:pt x="2848029" y="914401"/>
                </a:cubicBezTo>
                <a:cubicBezTo>
                  <a:pt x="2689758" y="934689"/>
                  <a:pt x="2575530" y="880715"/>
                  <a:pt x="2441168" y="914401"/>
                </a:cubicBezTo>
                <a:cubicBezTo>
                  <a:pt x="2306806" y="948087"/>
                  <a:pt x="2242627" y="895390"/>
                  <a:pt x="2130039" y="914401"/>
                </a:cubicBezTo>
                <a:cubicBezTo>
                  <a:pt x="2017451" y="933412"/>
                  <a:pt x="1945057" y="899962"/>
                  <a:pt x="1818909" y="914401"/>
                </a:cubicBezTo>
                <a:cubicBezTo>
                  <a:pt x="1692761" y="928840"/>
                  <a:pt x="1383466" y="875845"/>
                  <a:pt x="1029120" y="914401"/>
                </a:cubicBezTo>
                <a:cubicBezTo>
                  <a:pt x="674774" y="952957"/>
                  <a:pt x="294566" y="891233"/>
                  <a:pt x="0" y="914401"/>
                </a:cubicBezTo>
                <a:cubicBezTo>
                  <a:pt x="-26415" y="806112"/>
                  <a:pt x="35714" y="637097"/>
                  <a:pt x="0" y="475489"/>
                </a:cubicBezTo>
                <a:cubicBezTo>
                  <a:pt x="-35714" y="313881"/>
                  <a:pt x="51018" y="176921"/>
                  <a:pt x="0" y="0"/>
                </a:cubicBezTo>
                <a:close/>
              </a:path>
              <a:path w="9573207" h="914401" stroke="0" extrusionOk="0">
                <a:moveTo>
                  <a:pt x="0" y="0"/>
                </a:moveTo>
                <a:cubicBezTo>
                  <a:pt x="172941" y="-18477"/>
                  <a:pt x="527990" y="338"/>
                  <a:pt x="789790" y="0"/>
                </a:cubicBezTo>
                <a:cubicBezTo>
                  <a:pt x="1051590" y="-338"/>
                  <a:pt x="1112642" y="38826"/>
                  <a:pt x="1292383" y="0"/>
                </a:cubicBezTo>
                <a:cubicBezTo>
                  <a:pt x="1472124" y="-38826"/>
                  <a:pt x="1835776" y="20594"/>
                  <a:pt x="2082173" y="0"/>
                </a:cubicBezTo>
                <a:cubicBezTo>
                  <a:pt x="2328570" y="-20594"/>
                  <a:pt x="2483598" y="55563"/>
                  <a:pt x="2776230" y="0"/>
                </a:cubicBezTo>
                <a:cubicBezTo>
                  <a:pt x="3068862" y="-55563"/>
                  <a:pt x="3014790" y="28213"/>
                  <a:pt x="3087359" y="0"/>
                </a:cubicBezTo>
                <a:cubicBezTo>
                  <a:pt x="3159928" y="-28213"/>
                  <a:pt x="3489037" y="54615"/>
                  <a:pt x="3877149" y="0"/>
                </a:cubicBezTo>
                <a:cubicBezTo>
                  <a:pt x="4265261" y="-54615"/>
                  <a:pt x="4363509" y="56210"/>
                  <a:pt x="4666938" y="0"/>
                </a:cubicBezTo>
                <a:cubicBezTo>
                  <a:pt x="4970367" y="-56210"/>
                  <a:pt x="5099522" y="42482"/>
                  <a:pt x="5456728" y="0"/>
                </a:cubicBezTo>
                <a:cubicBezTo>
                  <a:pt x="5813934" y="-42482"/>
                  <a:pt x="5762339" y="30718"/>
                  <a:pt x="5863589" y="0"/>
                </a:cubicBezTo>
                <a:cubicBezTo>
                  <a:pt x="5964839" y="-30718"/>
                  <a:pt x="6232742" y="66809"/>
                  <a:pt x="6557647" y="0"/>
                </a:cubicBezTo>
                <a:cubicBezTo>
                  <a:pt x="6882552" y="-66809"/>
                  <a:pt x="6755305" y="17897"/>
                  <a:pt x="6868776" y="0"/>
                </a:cubicBezTo>
                <a:cubicBezTo>
                  <a:pt x="6982247" y="-17897"/>
                  <a:pt x="7268340" y="32762"/>
                  <a:pt x="7371369" y="0"/>
                </a:cubicBezTo>
                <a:cubicBezTo>
                  <a:pt x="7474398" y="-32762"/>
                  <a:pt x="7689874" y="35684"/>
                  <a:pt x="7778231" y="0"/>
                </a:cubicBezTo>
                <a:cubicBezTo>
                  <a:pt x="7866588" y="-35684"/>
                  <a:pt x="8198053" y="2586"/>
                  <a:pt x="8568020" y="0"/>
                </a:cubicBezTo>
                <a:cubicBezTo>
                  <a:pt x="8937987" y="-2586"/>
                  <a:pt x="9326787" y="70294"/>
                  <a:pt x="9573207" y="0"/>
                </a:cubicBezTo>
                <a:cubicBezTo>
                  <a:pt x="9605703" y="195537"/>
                  <a:pt x="9538185" y="267992"/>
                  <a:pt x="9573207" y="466345"/>
                </a:cubicBezTo>
                <a:cubicBezTo>
                  <a:pt x="9608229" y="664699"/>
                  <a:pt x="9544492" y="755897"/>
                  <a:pt x="9573207" y="914401"/>
                </a:cubicBezTo>
                <a:cubicBezTo>
                  <a:pt x="9341130" y="919439"/>
                  <a:pt x="9247955" y="906487"/>
                  <a:pt x="9070614" y="914401"/>
                </a:cubicBezTo>
                <a:cubicBezTo>
                  <a:pt x="8893273" y="922315"/>
                  <a:pt x="8870886" y="885983"/>
                  <a:pt x="8759484" y="914401"/>
                </a:cubicBezTo>
                <a:cubicBezTo>
                  <a:pt x="8648082" y="942819"/>
                  <a:pt x="8486736" y="871752"/>
                  <a:pt x="8256891" y="914401"/>
                </a:cubicBezTo>
                <a:cubicBezTo>
                  <a:pt x="8027046" y="957050"/>
                  <a:pt x="7938264" y="881544"/>
                  <a:pt x="7658566" y="914401"/>
                </a:cubicBezTo>
                <a:cubicBezTo>
                  <a:pt x="7378869" y="947258"/>
                  <a:pt x="7203913" y="880856"/>
                  <a:pt x="7060240" y="914401"/>
                </a:cubicBezTo>
                <a:cubicBezTo>
                  <a:pt x="6916567" y="947946"/>
                  <a:pt x="6754895" y="867619"/>
                  <a:pt x="6557647" y="914401"/>
                </a:cubicBezTo>
                <a:cubicBezTo>
                  <a:pt x="6360399" y="961183"/>
                  <a:pt x="6250817" y="909739"/>
                  <a:pt x="5959321" y="914401"/>
                </a:cubicBezTo>
                <a:cubicBezTo>
                  <a:pt x="5667825" y="919063"/>
                  <a:pt x="5528992" y="893128"/>
                  <a:pt x="5360996" y="914401"/>
                </a:cubicBezTo>
                <a:cubicBezTo>
                  <a:pt x="5193000" y="935674"/>
                  <a:pt x="4917945" y="892569"/>
                  <a:pt x="4762670" y="914401"/>
                </a:cubicBezTo>
                <a:cubicBezTo>
                  <a:pt x="4607395" y="936233"/>
                  <a:pt x="4355920" y="875380"/>
                  <a:pt x="3972881" y="914401"/>
                </a:cubicBezTo>
                <a:cubicBezTo>
                  <a:pt x="3589842" y="953422"/>
                  <a:pt x="3717514" y="909095"/>
                  <a:pt x="3470288" y="914401"/>
                </a:cubicBezTo>
                <a:cubicBezTo>
                  <a:pt x="3223062" y="919707"/>
                  <a:pt x="3014061" y="852633"/>
                  <a:pt x="2871962" y="914401"/>
                </a:cubicBezTo>
                <a:cubicBezTo>
                  <a:pt x="2729863" y="976169"/>
                  <a:pt x="2513018" y="892935"/>
                  <a:pt x="2177905" y="914401"/>
                </a:cubicBezTo>
                <a:cubicBezTo>
                  <a:pt x="1842792" y="935867"/>
                  <a:pt x="1633342" y="854163"/>
                  <a:pt x="1388115" y="914401"/>
                </a:cubicBezTo>
                <a:cubicBezTo>
                  <a:pt x="1142888" y="974639"/>
                  <a:pt x="995123" y="880453"/>
                  <a:pt x="885522" y="914401"/>
                </a:cubicBezTo>
                <a:cubicBezTo>
                  <a:pt x="775921" y="948349"/>
                  <a:pt x="208538" y="877228"/>
                  <a:pt x="0" y="914401"/>
                </a:cubicBezTo>
                <a:cubicBezTo>
                  <a:pt x="-6337" y="753044"/>
                  <a:pt x="27943" y="665478"/>
                  <a:pt x="0" y="438912"/>
                </a:cubicBezTo>
                <a:cubicBezTo>
                  <a:pt x="-27943" y="212346"/>
                  <a:pt x="50021" y="132843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lgerian" panose="04020705040A02060702" pitchFamily="82" charset="0"/>
              </a:rPr>
              <a:t>Histogram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4ED13-0D7E-4DA6-A9CF-B626DE2D140A}"/>
              </a:ext>
            </a:extLst>
          </p:cNvPr>
          <p:cNvSpPr txBox="1">
            <a:spLocks/>
          </p:cNvSpPr>
          <p:nvPr/>
        </p:nvSpPr>
        <p:spPr>
          <a:xfrm>
            <a:off x="2226207" y="2266536"/>
            <a:ext cx="3337179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What is a histogram?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8A10D8C-0603-0954-DA15-377735EB2AE7}"/>
              </a:ext>
            </a:extLst>
          </p:cNvPr>
          <p:cNvSpPr/>
          <p:nvPr/>
        </p:nvSpPr>
        <p:spPr>
          <a:xfrm>
            <a:off x="1210259" y="2980251"/>
            <a:ext cx="4733342" cy="914400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A graphical representation of data distribution using bins.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EC1B3A10-D77C-F7CF-3986-CACE9941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58" y="2011374"/>
            <a:ext cx="914400" cy="9144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8DB1333-044B-B376-A5E9-E453D905EE13}"/>
              </a:ext>
            </a:extLst>
          </p:cNvPr>
          <p:cNvSpPr txBox="1">
            <a:spLocks/>
          </p:cNvSpPr>
          <p:nvPr/>
        </p:nvSpPr>
        <p:spPr>
          <a:xfrm>
            <a:off x="7725680" y="2266536"/>
            <a:ext cx="2744876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D3C4FED7-418A-C1B0-255C-63B8D5B0E71A}"/>
                  </a:ext>
                </a:extLst>
              </p:cNvPr>
              <p:cNvSpPr/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IN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b="1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K = Kernel function (e.g., Gaussian, Epanechnikov).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h = Bandwidth (controls smoothness).</a:t>
                </a:r>
              </a:p>
            </p:txBody>
          </p:sp>
        </mc:Choice>
        <mc:Fallback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D3C4FED7-418A-C1B0-255C-63B8D5B0E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5A5D6A30-E3AA-D1F8-3C3A-8B701462A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614" y="2011374"/>
            <a:ext cx="1059951" cy="9144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F5DAE6D-DB7D-B207-FAC1-A05C4541BE1E}"/>
              </a:ext>
            </a:extLst>
          </p:cNvPr>
          <p:cNvSpPr/>
          <p:nvPr/>
        </p:nvSpPr>
        <p:spPr>
          <a:xfrm>
            <a:off x="1695450" y="4319820"/>
            <a:ext cx="2857889" cy="79159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Histogram estimator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59802-51E5-E9C5-714B-5EB390DE3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822"/>
          <a:stretch/>
        </p:blipFill>
        <p:spPr>
          <a:xfrm>
            <a:off x="1275573" y="5309119"/>
            <a:ext cx="3586936" cy="7091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309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7105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178</TotalTime>
  <Words>399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Algerian</vt:lpstr>
      <vt:lpstr>Arial Black</vt:lpstr>
      <vt:lpstr>Arial Rounded MT Bold</vt:lpstr>
      <vt:lpstr>Calibri</vt:lpstr>
      <vt:lpstr>Cambria Math</vt:lpstr>
      <vt:lpstr>Cascadia Code SemiBold</vt:lpstr>
      <vt:lpstr>Consolas</vt:lpstr>
      <vt:lpstr>Eras Demi ITC</vt:lpstr>
      <vt:lpstr>Franklin Gothic Book</vt:lpstr>
      <vt:lpstr>Franklin Gothic Medium</vt:lpstr>
      <vt:lpstr>Wingdings</vt:lpstr>
      <vt:lpstr>Crop</vt:lpstr>
      <vt:lpstr>Title Lorem Ipsum</vt:lpstr>
      <vt:lpstr>INTRODUCTION</vt:lpstr>
      <vt:lpstr>Key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2025-02-19T07:16:41Z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